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7829576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kk-KZ" sz="4400" b="1" i="1" dirty="0" smtClean="0">
                <a:solidFill>
                  <a:srgbClr val="00B0F0"/>
                </a:solidFill>
                <a:latin typeface="Georgia" pitchFamily="18" charset="0"/>
              </a:rPr>
              <a:t>“Туған өлкенің  тарих төріндегі естеліктері</a:t>
            </a:r>
          </a:p>
          <a:p>
            <a:pPr algn="ctr">
              <a:buNone/>
            </a:pPr>
            <a:r>
              <a:rPr lang="kk-KZ" sz="4400" b="1" i="1" dirty="0" smtClean="0">
                <a:solidFill>
                  <a:srgbClr val="00B0F0"/>
                </a:solidFill>
                <a:latin typeface="Georgia" pitchFamily="18" charset="0"/>
              </a:rPr>
              <a:t>” </a:t>
            </a:r>
            <a:r>
              <a:rPr lang="kk-KZ" sz="3200" b="1" i="1" dirty="0" smtClean="0">
                <a:solidFill>
                  <a:srgbClr val="00B0F0"/>
                </a:solidFill>
                <a:latin typeface="Georgia" pitchFamily="18" charset="0"/>
              </a:rPr>
              <a:t>атты тарихи – өлкетану жобасы</a:t>
            </a:r>
            <a:endParaRPr lang="ru-RU" sz="32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Ablaihan\Desktop\Ruh-log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4929190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09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7239000" cy="13573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Ең көп тараған аңыздың бірі: аңызда екі рудың қыз бен жігіті бір-бірін сүйіп қалады, бірақ  ғашықтардың ата-аналары олардың бірге болуына қарсылық білдіреді.</a:t>
            </a:r>
          </a:p>
        </p:txBody>
      </p:sp>
      <p:pic>
        <p:nvPicPr>
          <p:cNvPr id="1027" name="Picture 3" descr="C:\Users\админ\Desktop\edb04eafb940ffae366e5a6c1160e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215338" cy="521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09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7239000" cy="1240786"/>
          </a:xfrm>
        </p:spPr>
        <p:txBody>
          <a:bodyPr/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Даладағы осы қорған жастардың кездесетін  жері болған.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админ\Desktop\depositphotos_93412658-stock-photo-couple-in-kazakh-national-costu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09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7239000" cy="18837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Қыздың әкесі ғашықтардың кездесіп жүргендерін байқап қалып, жігітті өлтіреді.  Бойжеткен өзінің сүйіктісінен айрылған соң, сүйіктімсіз өмір сүрудің мағынасы жоқ - деп өзін-өзі өлтіреді.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админ\Desktop\865e38d6fa40b1961c16bbf22ef0f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143900" cy="450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37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239000" cy="14551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Қайғыдан қан жұтқан шерлі әке сол екі жастың махаббатының беріктігіндей етіп, қабырғасын таңқаларлықтай мықты етіп кесене орнатқызады.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админ\Desktop\фото мавзолей\DSCN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37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239000" cy="14551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Міне 3 ғасыр бойы түздің желдеріне де,аязды борандарына да, төкпе-нөсер жаңбырларына да шыдас беріп келе жатқан ескерткіштің қабырғаларына таң қаласың.</a:t>
            </a:r>
          </a:p>
        </p:txBody>
      </p:sp>
      <p:pic>
        <p:nvPicPr>
          <p:cNvPr id="10242" name="Picture 2" descr="C:\Users\админ\Desktop\фото мавзолей\DSCN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4929198"/>
          </a:xfrm>
          <a:prstGeom prst="rect">
            <a:avLst/>
          </a:prstGeom>
          <a:noFill/>
        </p:spPr>
      </p:pic>
      <p:pic>
        <p:nvPicPr>
          <p:cNvPr id="10243" name="Picture 3" descr="C:\Users\админ\Desktop\фото мавзолей\DSCN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392909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23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7239000" cy="17408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Бұл  кесене органиқалық заттар мен қосымша малталардан, яғни ешкі сүтінен,аттың айдары мен қылынан, ұсақ айуанаттың сүйектерінен құрылған деген халықта әңгіме бар.</a:t>
            </a:r>
          </a:p>
        </p:txBody>
      </p:sp>
      <p:pic>
        <p:nvPicPr>
          <p:cNvPr id="11266" name="Picture 2" descr="C:\Users\админ\Desktop\фото мавзолей\DSCN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09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7239000" cy="1312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3 ғасыр өтсе де Есіл өзені байсалды ағымымен ағады, күміс түстес селеу жайқалып тұр, ал кесене болса сол баяғы бір қалпымен, өз айбынын жоғалтпай, асқақтап тұр.</a:t>
            </a:r>
          </a:p>
        </p:txBody>
      </p:sp>
      <p:pic>
        <p:nvPicPr>
          <p:cNvPr id="5122" name="Picture 2" descr="C:\Users\админ\Desktop\2085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75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7239000" cy="9550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Халықта осы орта ғасырдың ескерткіші ақынның тілімен айтқанда “Бал махаббат” деген атауға ие болды.</a:t>
            </a:r>
          </a:p>
        </p:txBody>
      </p:sp>
      <p:pic>
        <p:nvPicPr>
          <p:cNvPr id="4099" name="Picture 3" descr="C:\Users\админ\Desktop\фото мавзолей\DSCN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4643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7239000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1800" b="1" i="1" dirty="0" smtClean="0">
                <a:solidFill>
                  <a:srgbClr val="7030A0"/>
                </a:solidFill>
              </a:rPr>
              <a:t>Оқушылар, ауыл тұрғындары кесененің басына келіп, оңашада мәңгілік, ақіреттік туралы ойларымен бөліседі. Және де үйлену тойы кезінде жас жұбайлар келіп, өздерінің жақсы тілектерін айтып, өмірінің ақырына дейін бір-біріне сенімді, адал болуға серттеседі.</a:t>
            </a:r>
          </a:p>
        </p:txBody>
      </p:sp>
      <p:pic>
        <p:nvPicPr>
          <p:cNvPr id="2050" name="Picture 2" descr="C:\Users\админ\Desktop\проект Бал махаббат\фото экскурсии 8.12.17\20171208_16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507207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4680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7239000" cy="13122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“Исток” клубының тәрбиеленушілері зерттеу материалдары негізінде мұражайлық экспозиция құрып, оны Астрахан ауданы оқушылары мен аудандық қоғамдық орындарына таныстырды.</a:t>
            </a:r>
          </a:p>
        </p:txBody>
      </p:sp>
      <p:pic>
        <p:nvPicPr>
          <p:cNvPr id="1026" name="Picture 2" descr="C:\Users\админ\Desktop\проект Бал махаббат\фото экскурсии 8.12.17\20171208_16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endParaRPr lang="kk-KZ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Мақсаты: “Бал махаббат” кесенесі туралы аңыздарды жергілікті жердің көрнекті орындары деп көпшілікке түсіндіріп тарату.</a:t>
            </a: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8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7239000" cy="10979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2018 жылдың маусым айында кесене іргесінен археологиялық қазбалық жұмыстары басталады.</a:t>
            </a:r>
          </a:p>
        </p:txBody>
      </p:sp>
      <p:pic>
        <p:nvPicPr>
          <p:cNvPr id="3074" name="Picture 2" descr="C:\Users\админ\Desktop\проект Бал махаббат\фото экскурсии 8.12.17\IMG-20171213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Туған жерге деген сүйіспеншілік -  бұл әрқайсымыздың жүрегіміздегі жасырын киелі сезім.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Ашық, көңілді, сәл мұңды да.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Ол көзге көрінбейді, сезілмейді.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Сен оны көпшілікке шығармайсың да,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“Мен  сүйемін сені аймағым!” -  деп жарияға жар салмайсың.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Ал бір кездерде құпия, тек  түстеріңде көресің де:Гүлдене бер сен! - деп сыбырлайсың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7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7239000" cy="10001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kk-KZ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 “Бал махаббат” –   кесенесі – 18 ғасырдың ескерткіші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админ\Desktop\фото мавзолей\DSCN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09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7239000" cy="166941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Киіз үйге ұқсаған “Бал махаббат” кесенесі Жамбыл ауылынан 3 шақырымдай жерде орналасқан. Қорғанның биіктігі 2-метрдей шамасында, қорған жермен мен шағыл үйінділерінен жасалған</a:t>
            </a:r>
          </a:p>
        </p:txBody>
      </p:sp>
      <p:pic>
        <p:nvPicPr>
          <p:cNvPr id="15362" name="Picture 2" descr="C:\Users\админ\Desktop\фото мавзолей\DSCN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80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71942"/>
            <a:ext cx="7239000" cy="23574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kk-KZ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Мәдени ескерткіш Астраханка ауданының ауылынан 52 шақырым болатын солтүстік – шығысымен, Астана – Атбасар тасжолының шығыс жағындағы 3,5 шақырым болатын жерде орналасқан.</a:t>
            </a:r>
          </a:p>
        </p:txBody>
      </p:sp>
      <p:pic>
        <p:nvPicPr>
          <p:cNvPr id="1026" name="Picture 2" descr="C:\Users\админ\Desktop\проект Бал махаббат\фото мавзолей\DSCN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80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7239000" cy="10001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Ескерткіштің өлшемдері: кесененің диаметрі 9,7 метр, биіктігі – 4 метр, қабырғаның қалыңдығы – 1,5 метр</a:t>
            </a:r>
          </a:p>
          <a:p>
            <a:pPr algn="ctr">
              <a:buNone/>
            </a:pPr>
            <a:endParaRPr lang="kk-KZ" b="1" i="1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админ\Desktop\фото мавзолей\DSCN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2519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7239000" cy="15265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kk-KZ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Ескерткіш солтүстік Қазақстанның ортағасырдағы жерлеу салтының рәсімін сипаттайды.</a:t>
            </a:r>
          </a:p>
        </p:txBody>
      </p:sp>
      <p:pic>
        <p:nvPicPr>
          <p:cNvPr id="8194" name="Picture 2" descr="C:\Users\админ\Desktop\GPrqorQ528bThVStatArpARY4AI3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894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7239000" cy="1883728"/>
          </a:xfrm>
        </p:spPr>
        <p:txBody>
          <a:bodyPr/>
          <a:lstStyle/>
          <a:p>
            <a:pPr algn="ctr"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Ескерткіш жақсы күйінде сақталған. Ескерткіш туралы көптеген аңыздар айтылады.</a:t>
            </a:r>
          </a:p>
        </p:txBody>
      </p:sp>
      <p:pic>
        <p:nvPicPr>
          <p:cNvPr id="2050" name="Picture 2" descr="C:\Users\админ\Desktop\проект Бал махаббат\фото мавзолей\DSCN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143900" cy="457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622</TotalTime>
  <Words>437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Georgia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ww</cp:lastModifiedBy>
  <cp:revision>58</cp:revision>
  <cp:lastPrinted>2018-01-16T08:54:39Z</cp:lastPrinted>
  <dcterms:created xsi:type="dcterms:W3CDTF">2017-11-10T09:38:27Z</dcterms:created>
  <dcterms:modified xsi:type="dcterms:W3CDTF">2018-01-16T08:57:04Z</dcterms:modified>
</cp:coreProperties>
</file>